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nth BS" userId="25d5bf92d26d878c" providerId="LiveId" clId="{28EBAD79-C98C-40E5-A546-C1B9D180F6B6}"/>
    <pc:docChg chg="custSel modSld">
      <pc:chgData name="Jayanth BS" userId="25d5bf92d26d878c" providerId="LiveId" clId="{28EBAD79-C98C-40E5-A546-C1B9D180F6B6}" dt="2023-10-05T05:58:22.559" v="47" actId="478"/>
      <pc:docMkLst>
        <pc:docMk/>
      </pc:docMkLst>
      <pc:sldChg chg="delSp modSp mod">
        <pc:chgData name="Jayanth BS" userId="25d5bf92d26d878c" providerId="LiveId" clId="{28EBAD79-C98C-40E5-A546-C1B9D180F6B6}" dt="2023-10-05T05:58:14.700" v="41" actId="478"/>
        <pc:sldMkLst>
          <pc:docMk/>
          <pc:sldMk cId="0" sldId="256"/>
        </pc:sldMkLst>
        <pc:spChg chg="del">
          <ac:chgData name="Jayanth BS" userId="25d5bf92d26d878c" providerId="LiveId" clId="{28EBAD79-C98C-40E5-A546-C1B9D180F6B6}" dt="2023-10-05T05:57:50.782" v="0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Jayanth BS" userId="25d5bf92d26d878c" providerId="LiveId" clId="{28EBAD79-C98C-40E5-A546-C1B9D180F6B6}" dt="2023-10-05T05:58:06.681" v="40" actId="20577"/>
          <ac:spMkLst>
            <pc:docMk/>
            <pc:sldMk cId="0" sldId="256"/>
            <ac:spMk id="8" creationId="{00000000-0000-0000-0000-000000000000}"/>
          </ac:spMkLst>
        </pc:spChg>
        <pc:picChg chg="del">
          <ac:chgData name="Jayanth BS" userId="25d5bf92d26d878c" providerId="LiveId" clId="{28EBAD79-C98C-40E5-A546-C1B9D180F6B6}" dt="2023-10-05T05:58:14.700" v="41" actId="478"/>
          <ac:picMkLst>
            <pc:docMk/>
            <pc:sldMk cId="0" sldId="256"/>
            <ac:picMk id="10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16.109" v="42" actId="478"/>
        <pc:sldMkLst>
          <pc:docMk/>
          <pc:sldMk cId="0" sldId="257"/>
        </pc:sldMkLst>
        <pc:picChg chg="del">
          <ac:chgData name="Jayanth BS" userId="25d5bf92d26d878c" providerId="LiveId" clId="{28EBAD79-C98C-40E5-A546-C1B9D180F6B6}" dt="2023-10-05T05:58:16.109" v="42" actId="478"/>
          <ac:picMkLst>
            <pc:docMk/>
            <pc:sldMk cId="0" sldId="257"/>
            <ac:picMk id="22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17.379" v="43" actId="478"/>
        <pc:sldMkLst>
          <pc:docMk/>
          <pc:sldMk cId="0" sldId="258"/>
        </pc:sldMkLst>
        <pc:picChg chg="del">
          <ac:chgData name="Jayanth BS" userId="25d5bf92d26d878c" providerId="LiveId" clId="{28EBAD79-C98C-40E5-A546-C1B9D180F6B6}" dt="2023-10-05T05:58:17.379" v="43" actId="478"/>
          <ac:picMkLst>
            <pc:docMk/>
            <pc:sldMk cId="0" sldId="258"/>
            <ac:picMk id="21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18.596" v="44" actId="478"/>
        <pc:sldMkLst>
          <pc:docMk/>
          <pc:sldMk cId="0" sldId="259"/>
        </pc:sldMkLst>
        <pc:picChg chg="del">
          <ac:chgData name="Jayanth BS" userId="25d5bf92d26d878c" providerId="LiveId" clId="{28EBAD79-C98C-40E5-A546-C1B9D180F6B6}" dt="2023-10-05T05:58:18.596" v="44" actId="478"/>
          <ac:picMkLst>
            <pc:docMk/>
            <pc:sldMk cId="0" sldId="259"/>
            <ac:picMk id="9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19.868" v="45" actId="478"/>
        <pc:sldMkLst>
          <pc:docMk/>
          <pc:sldMk cId="0" sldId="260"/>
        </pc:sldMkLst>
        <pc:picChg chg="del">
          <ac:chgData name="Jayanth BS" userId="25d5bf92d26d878c" providerId="LiveId" clId="{28EBAD79-C98C-40E5-A546-C1B9D180F6B6}" dt="2023-10-05T05:58:19.868" v="45" actId="478"/>
          <ac:picMkLst>
            <pc:docMk/>
            <pc:sldMk cId="0" sldId="260"/>
            <ac:picMk id="14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21.213" v="46" actId="478"/>
        <pc:sldMkLst>
          <pc:docMk/>
          <pc:sldMk cId="0" sldId="261"/>
        </pc:sldMkLst>
        <pc:picChg chg="del">
          <ac:chgData name="Jayanth BS" userId="25d5bf92d26d878c" providerId="LiveId" clId="{28EBAD79-C98C-40E5-A546-C1B9D180F6B6}" dt="2023-10-05T05:58:21.213" v="46" actId="478"/>
          <ac:picMkLst>
            <pc:docMk/>
            <pc:sldMk cId="0" sldId="261"/>
            <ac:picMk id="17" creationId="{00000000-0000-0000-0000-000000000000}"/>
          </ac:picMkLst>
        </pc:picChg>
      </pc:sldChg>
      <pc:sldChg chg="delSp mod">
        <pc:chgData name="Jayanth BS" userId="25d5bf92d26d878c" providerId="LiveId" clId="{28EBAD79-C98C-40E5-A546-C1B9D180F6B6}" dt="2023-10-05T05:58:22.559" v="47" actId="478"/>
        <pc:sldMkLst>
          <pc:docMk/>
          <pc:sldMk cId="0" sldId="262"/>
        </pc:sldMkLst>
        <pc:picChg chg="del">
          <ac:chgData name="Jayanth BS" userId="25d5bf92d26d878c" providerId="LiveId" clId="{28EBAD79-C98C-40E5-A546-C1B9D180F6B6}" dt="2023-10-05T05:58:22.559" v="47" actId="478"/>
          <ac:picMkLst>
            <pc:docMk/>
            <pc:sldMk cId="0" sldId="262"/>
            <ac:picMk id="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33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856786"/>
            <a:ext cx="558748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File Handling in Java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 file handling allows you to read from and write to files, create new files, and perform basic file operations. It is an essential part of Java programming.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42856" y="4995505"/>
            <a:ext cx="13596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4983956"/>
            <a:ext cx="241053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By </a:t>
            </a:r>
            <a:r>
              <a:rPr lang="en-US" sz="2187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Trupthi</a:t>
            </a: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S Anand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93990" y="3357324"/>
            <a:ext cx="4790480" cy="687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7"/>
              </a:lnSpc>
              <a:buNone/>
            </a:pPr>
            <a:r>
              <a:rPr lang="en-US" sz="433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Basic File Operations</a:t>
            </a:r>
            <a:endParaRPr lang="en-US" sz="4334" dirty="0"/>
          </a:p>
        </p:txBody>
      </p:sp>
      <p:sp>
        <p:nvSpPr>
          <p:cNvPr id="5" name="Shape 2"/>
          <p:cNvSpPr/>
          <p:nvPr/>
        </p:nvSpPr>
        <p:spPr>
          <a:xfrm>
            <a:off x="2393990" y="4547473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3692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53414" y="4588669"/>
            <a:ext cx="176332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3109436" y="4623078"/>
            <a:ext cx="2201585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216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Create a File</a:t>
            </a:r>
            <a:endParaRPr lang="en-US" sz="2167" dirty="0"/>
          </a:p>
        </p:txBody>
      </p:sp>
      <p:sp>
        <p:nvSpPr>
          <p:cNvPr id="8" name="Text 5"/>
          <p:cNvSpPr/>
          <p:nvPr/>
        </p:nvSpPr>
        <p:spPr>
          <a:xfrm>
            <a:off x="3109436" y="5187077"/>
            <a:ext cx="4095750" cy="704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File class to create a new file using the name and path.</a:t>
            </a:r>
            <a:endParaRPr lang="en-US" sz="1734" dirty="0"/>
          </a:p>
        </p:txBody>
      </p:sp>
      <p:sp>
        <p:nvSpPr>
          <p:cNvPr id="9" name="Shape 6"/>
          <p:cNvSpPr/>
          <p:nvPr/>
        </p:nvSpPr>
        <p:spPr>
          <a:xfrm>
            <a:off x="7425333" y="4547473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3692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584758" y="4588669"/>
            <a:ext cx="176332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8140779" y="4623078"/>
            <a:ext cx="2201585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216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Delete a File</a:t>
            </a:r>
            <a:endParaRPr lang="en-US" sz="2167" dirty="0"/>
          </a:p>
        </p:txBody>
      </p:sp>
      <p:sp>
        <p:nvSpPr>
          <p:cNvPr id="12" name="Text 9"/>
          <p:cNvSpPr/>
          <p:nvPr/>
        </p:nvSpPr>
        <p:spPr>
          <a:xfrm>
            <a:off x="8140779" y="5187077"/>
            <a:ext cx="4095750" cy="704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delete() method of the File class to delete a file.</a:t>
            </a:r>
            <a:endParaRPr lang="en-US" sz="1734" dirty="0"/>
          </a:p>
        </p:txBody>
      </p:sp>
      <p:sp>
        <p:nvSpPr>
          <p:cNvPr id="13" name="Shape 10"/>
          <p:cNvSpPr/>
          <p:nvPr/>
        </p:nvSpPr>
        <p:spPr>
          <a:xfrm>
            <a:off x="2393990" y="6283643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3692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553414" y="6324838"/>
            <a:ext cx="176332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3109436" y="6359247"/>
            <a:ext cx="2302073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216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if a File Exists</a:t>
            </a:r>
            <a:endParaRPr lang="en-US" sz="2167" dirty="0"/>
          </a:p>
        </p:txBody>
      </p:sp>
      <p:sp>
        <p:nvSpPr>
          <p:cNvPr id="16" name="Text 13"/>
          <p:cNvSpPr/>
          <p:nvPr/>
        </p:nvSpPr>
        <p:spPr>
          <a:xfrm>
            <a:off x="3109436" y="6923246"/>
            <a:ext cx="4095750" cy="704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exists() method of the File class to check if a file exists.</a:t>
            </a:r>
            <a:endParaRPr lang="en-US" sz="1734" dirty="0"/>
          </a:p>
        </p:txBody>
      </p:sp>
      <p:sp>
        <p:nvSpPr>
          <p:cNvPr id="17" name="Shape 14"/>
          <p:cNvSpPr/>
          <p:nvPr/>
        </p:nvSpPr>
        <p:spPr>
          <a:xfrm>
            <a:off x="7425333" y="6283643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3692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584758" y="6324838"/>
            <a:ext cx="176332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8140779" y="6359247"/>
            <a:ext cx="2201585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216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Rename a File</a:t>
            </a:r>
            <a:endParaRPr lang="en-US" sz="2167" dirty="0"/>
          </a:p>
        </p:txBody>
      </p:sp>
      <p:sp>
        <p:nvSpPr>
          <p:cNvPr id="20" name="Text 17"/>
          <p:cNvSpPr/>
          <p:nvPr/>
        </p:nvSpPr>
        <p:spPr>
          <a:xfrm>
            <a:off x="8140779" y="6923246"/>
            <a:ext cx="4095750" cy="704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renameTo() method of the File class to rename a file.</a:t>
            </a:r>
            <a:endParaRPr lang="en-US" sz="1734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51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374458"/>
            <a:ext cx="47197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Reading Files in Java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513171"/>
            <a:ext cx="44410" cy="4341852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053" y="2914471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109" y="268676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23105" y="272843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7353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FileReader Class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304699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FileReader class to read character streams from a file.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4025325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109" y="37976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23105" y="383928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0449" y="3846195"/>
            <a:ext cx="25025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BufferedReader Class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415552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BufferedReader class to read text from a character-input stream, buffering characters for efficient reading.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176302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109" y="49485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23105" y="499026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9971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Scanner Class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566529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Scanner class to read text from a file as well as primitive types like int and double.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2537460"/>
            <a:ext cx="45825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Writing Files in Java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7872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FileWriter Class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42591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FileWriter class to write character streams to a file. It creates a new file or overwrites an existing one.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787259"/>
            <a:ext cx="295286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BufferedWriter Class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42591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BufferedWriter class to write text to a character-output stream, buffering characters for efficient writing.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811893"/>
            <a:ext cx="58141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Working with Directories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950607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137309"/>
            <a:ext cx="22587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Creating a directory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706666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mkdir() method to create a directory in Java.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950607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137309"/>
            <a:ext cx="28772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Listing files in a directory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706666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list() method to list the files and directories of a directory.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950607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137428"/>
            <a:ext cx="22587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Deleting a directory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706785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delete() method of the File class to delete a directory.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682234"/>
            <a:ext cx="54442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Java File Class Methods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820948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84371" y="30569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isDirectory()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626287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Returns true if the file is a directory, false if it is a file.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820948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62267" y="30569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getParent()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626287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Returns the pathname of the parent directory.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584371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lastModified()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600581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Returns the number of milliseconds since January 1, 1970 when the file was last modified.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length()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Returns the length of the file in bytes.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101328"/>
            <a:ext cx="89206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Best Practices for File Handling in Java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240042"/>
            <a:ext cx="44410" cy="4888111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053" y="2641342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109" y="2413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23105" y="245530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4622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Close All Streams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031569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Always close all file streams to avoid resource leakage.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752195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109" y="35244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23105" y="356616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441502" y="3573066"/>
            <a:ext cx="26515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 try-with-resources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142423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try-with-resources statement to automatically close resources.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4751963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109" y="45242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23105" y="456592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5728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Handle Exceptions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142190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 sure to properly handle exceptions to ensure your program runs smoothly.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512" y="5751850"/>
            <a:ext cx="777597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7065109" y="552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7223105" y="556581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3431858" y="5572720"/>
            <a:ext cx="26611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 Absolute File Paths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2348389" y="6142077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absolute file paths to avoid issues with relative paths.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Jayanth BS</cp:lastModifiedBy>
  <cp:revision>1</cp:revision>
  <dcterms:created xsi:type="dcterms:W3CDTF">2023-10-05T05:54:55Z</dcterms:created>
  <dcterms:modified xsi:type="dcterms:W3CDTF">2023-10-05T05:58:25Z</dcterms:modified>
</cp:coreProperties>
</file>